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957" autoAdjust="0"/>
    <p:restoredTop sz="94660"/>
  </p:normalViewPr>
  <p:slideViewPr>
    <p:cSldViewPr>
      <p:cViewPr varScale="1">
        <p:scale>
          <a:sx n="88" d="100"/>
          <a:sy n="88" d="100"/>
        </p:scale>
        <p:origin x="78" y="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341A-5F3D-4425-9B16-376CF548CBD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47C8-320C-4A04-9143-42CDFB7D9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29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341A-5F3D-4425-9B16-376CF548CBD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47C8-320C-4A04-9143-42CDFB7D9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157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341A-5F3D-4425-9B16-376CF548CBD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47C8-320C-4A04-9143-42CDFB7D9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56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341A-5F3D-4425-9B16-376CF548CBD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47C8-320C-4A04-9143-42CDFB7D9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7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341A-5F3D-4425-9B16-376CF548CBD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47C8-320C-4A04-9143-42CDFB7D9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2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341A-5F3D-4425-9B16-376CF548CBD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47C8-320C-4A04-9143-42CDFB7D9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78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341A-5F3D-4425-9B16-376CF548CBD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47C8-320C-4A04-9143-42CDFB7D9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487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341A-5F3D-4425-9B16-376CF548CBD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47C8-320C-4A04-9143-42CDFB7D9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40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341A-5F3D-4425-9B16-376CF548CBD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47C8-320C-4A04-9143-42CDFB7D9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35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341A-5F3D-4425-9B16-376CF548CBD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47C8-320C-4A04-9143-42CDFB7D9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134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341A-5F3D-4425-9B16-376CF548CBD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D47C8-320C-4A04-9143-42CDFB7D9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858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3341A-5F3D-4425-9B16-376CF548CBD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D47C8-320C-4A04-9143-42CDFB7D97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319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0775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Career Research Assignment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276600"/>
            <a:ext cx="6858000" cy="1655762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Type Your Name Here</a:t>
            </a:r>
          </a:p>
          <a:p>
            <a:pPr algn="ctr"/>
            <a:r>
              <a:rPr lang="en-US" sz="2800" dirty="0"/>
              <a:t>Technology 7</a:t>
            </a:r>
          </a:p>
          <a:p>
            <a:pPr algn="ctr"/>
            <a:r>
              <a:rPr lang="en-US" sz="2800" dirty="0"/>
              <a:t>Mr. </a:t>
            </a:r>
            <a:r>
              <a:rPr lang="en-US" sz="2800" dirty="0" err="1"/>
              <a:t>Poliszuk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19812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C000"/>
                </a:solidFill>
                <a:latin typeface="Arial Black" panose="020B0A04020102020204" pitchFamily="34" charset="0"/>
              </a:rPr>
              <a:t>Type Your Career Here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89B502-A48A-4958-AA9F-BA4C8CD8E204}"/>
              </a:ext>
            </a:extLst>
          </p:cNvPr>
          <p:cNvSpPr/>
          <p:nvPr/>
        </p:nvSpPr>
        <p:spPr>
          <a:xfrm>
            <a:off x="190500" y="76200"/>
            <a:ext cx="8763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7">
              <a:defRPr/>
            </a:pPr>
            <a:r>
              <a:rPr lang="en-US" altLang="en-US" dirty="0">
                <a:solidFill>
                  <a:srgbClr val="0070C0"/>
                </a:solidFill>
              </a:rPr>
              <a:t>Learning Target: </a:t>
            </a:r>
            <a:r>
              <a:rPr lang="en-US" altLang="en-US" dirty="0"/>
              <a:t>I can research multiple careers and choose one of highest interest and compatibility. </a:t>
            </a:r>
          </a:p>
          <a:p>
            <a:pPr marL="90487">
              <a:defRPr/>
            </a:pPr>
            <a:endParaRPr lang="en-US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7FDF7D-7814-4024-8B9B-B9275DB2A10E}"/>
              </a:ext>
            </a:extLst>
          </p:cNvPr>
          <p:cNvSpPr/>
          <p:nvPr/>
        </p:nvSpPr>
        <p:spPr>
          <a:xfrm>
            <a:off x="1143000" y="5181600"/>
            <a:ext cx="1295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Pic #1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202B38-2ABE-45D0-82A3-D6A92E93ECC6}"/>
              </a:ext>
            </a:extLst>
          </p:cNvPr>
          <p:cNvSpPr/>
          <p:nvPr/>
        </p:nvSpPr>
        <p:spPr>
          <a:xfrm>
            <a:off x="3924300" y="5199390"/>
            <a:ext cx="1295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Pic #2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DAF169-8596-4018-9D2F-9C972A9B89B7}"/>
              </a:ext>
            </a:extLst>
          </p:cNvPr>
          <p:cNvSpPr/>
          <p:nvPr/>
        </p:nvSpPr>
        <p:spPr>
          <a:xfrm>
            <a:off x="6858000" y="5181600"/>
            <a:ext cx="1295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Pic #3</a:t>
            </a:r>
          </a:p>
        </p:txBody>
      </p:sp>
    </p:spTree>
    <p:extLst>
      <p:ext uri="{BB962C8B-B14F-4D97-AF65-F5344CB8AC3E}">
        <p14:creationId xmlns:p14="http://schemas.microsoft.com/office/powerpoint/2010/main" val="1873102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315200" cy="1154097"/>
          </a:xfrm>
        </p:spPr>
        <p:txBody>
          <a:bodyPr/>
          <a:lstStyle/>
          <a:p>
            <a:pPr algn="ctr"/>
            <a:r>
              <a:rPr lang="en-US" dirty="0"/>
              <a:t>Type Your Career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63040"/>
            <a:ext cx="7315200" cy="493776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Job Description</a:t>
            </a:r>
          </a:p>
          <a:p>
            <a:pPr lvl="1"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3000" dirty="0"/>
              <a:t>Education Needed</a:t>
            </a:r>
          </a:p>
          <a:p>
            <a:pPr lvl="1"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3000" dirty="0"/>
              <a:t>Pay</a:t>
            </a:r>
          </a:p>
          <a:p>
            <a:pPr lvl="1">
              <a:lnSpc>
                <a:spcPct val="80000"/>
              </a:lnSpc>
            </a:pPr>
            <a:endParaRPr lang="en-US" sz="2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EC9A8B-FB34-4788-86C9-1D9632A92CBB}"/>
              </a:ext>
            </a:extLst>
          </p:cNvPr>
          <p:cNvSpPr/>
          <p:nvPr/>
        </p:nvSpPr>
        <p:spPr>
          <a:xfrm>
            <a:off x="190500" y="76200"/>
            <a:ext cx="8763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7">
              <a:defRPr/>
            </a:pPr>
            <a:r>
              <a:rPr lang="en-US" altLang="en-US" dirty="0">
                <a:solidFill>
                  <a:srgbClr val="0070C0"/>
                </a:solidFill>
              </a:rPr>
              <a:t>Learning Target: </a:t>
            </a:r>
            <a:r>
              <a:rPr lang="en-US" altLang="en-US" dirty="0"/>
              <a:t>I can research and identify my chosen career’s job description, education level needed, and pay.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804CE5-4285-4B23-A233-383A51C2C2FE}"/>
              </a:ext>
            </a:extLst>
          </p:cNvPr>
          <p:cNvSpPr/>
          <p:nvPr/>
        </p:nvSpPr>
        <p:spPr>
          <a:xfrm>
            <a:off x="6922665" y="1573969"/>
            <a:ext cx="1295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Pic #1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C7B2CE-A4CF-4931-96A7-125337443A52}"/>
              </a:ext>
            </a:extLst>
          </p:cNvPr>
          <p:cNvSpPr/>
          <p:nvPr/>
        </p:nvSpPr>
        <p:spPr>
          <a:xfrm>
            <a:off x="6922665" y="2997434"/>
            <a:ext cx="1295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Pic #2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3B89F0-1A0A-4422-84A5-8E555977F932}"/>
              </a:ext>
            </a:extLst>
          </p:cNvPr>
          <p:cNvSpPr/>
          <p:nvPr/>
        </p:nvSpPr>
        <p:spPr>
          <a:xfrm>
            <a:off x="6922665" y="4420899"/>
            <a:ext cx="1295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Pic #3</a:t>
            </a:r>
          </a:p>
        </p:txBody>
      </p:sp>
    </p:spTree>
    <p:extLst>
      <p:ext uri="{BB962C8B-B14F-4D97-AF65-F5344CB8AC3E}">
        <p14:creationId xmlns:p14="http://schemas.microsoft.com/office/powerpoint/2010/main" val="1655714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46103"/>
            <a:ext cx="7315200" cy="1154097"/>
          </a:xfrm>
        </p:spPr>
        <p:txBody>
          <a:bodyPr/>
          <a:lstStyle/>
          <a:p>
            <a:pPr algn="ctr"/>
            <a:r>
              <a:rPr lang="en-US" dirty="0"/>
              <a:t>Type Your Career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315200" cy="5181600"/>
          </a:xfrm>
        </p:spPr>
        <p:txBody>
          <a:bodyPr>
            <a:normAutofit/>
          </a:bodyPr>
          <a:lstStyle/>
          <a:p>
            <a:pPr marL="365760" indent="-256032">
              <a:lnSpc>
                <a:spcPct val="80000"/>
              </a:lnSpc>
              <a:defRPr/>
            </a:pPr>
            <a:r>
              <a:rPr lang="en-US" altLang="en-US" sz="2800" dirty="0">
                <a:solidFill>
                  <a:schemeClr val="tx2">
                    <a:lumMod val="75000"/>
                  </a:schemeClr>
                </a:solidFill>
              </a:rPr>
              <a:t>Skills Needed</a:t>
            </a:r>
          </a:p>
          <a:p>
            <a:pPr lvl="1"/>
            <a:endParaRPr lang="en-US" altLang="en-US" sz="2800" dirty="0"/>
          </a:p>
          <a:p>
            <a:pPr marL="365760" indent="-256032">
              <a:lnSpc>
                <a:spcPct val="80000"/>
              </a:lnSpc>
              <a:defRPr/>
            </a:pPr>
            <a:r>
              <a:rPr lang="en-US" altLang="en-US" sz="2800" dirty="0">
                <a:solidFill>
                  <a:schemeClr val="tx2">
                    <a:lumMod val="75000"/>
                  </a:schemeClr>
                </a:solidFill>
              </a:rPr>
              <a:t>Work Environment</a:t>
            </a:r>
          </a:p>
          <a:p>
            <a:pPr marL="640080" lvl="1" indent="-256032">
              <a:lnSpc>
                <a:spcPct val="80000"/>
              </a:lnSpc>
              <a:defRPr/>
            </a:pPr>
            <a:endParaRPr lang="en-US" altLang="en-US" sz="2800" dirty="0">
              <a:solidFill>
                <a:schemeClr val="tx2">
                  <a:lumMod val="75000"/>
                </a:schemeClr>
              </a:solidFill>
            </a:endParaRPr>
          </a:p>
          <a:p>
            <a:pPr marL="365760" indent="-256032">
              <a:lnSpc>
                <a:spcPct val="80000"/>
              </a:lnSpc>
              <a:defRPr/>
            </a:pPr>
            <a:r>
              <a:rPr lang="en-US" altLang="en-US" sz="2800" dirty="0">
                <a:solidFill>
                  <a:schemeClr val="tx2">
                    <a:lumMod val="75000"/>
                  </a:schemeClr>
                </a:solidFill>
              </a:rPr>
              <a:t>Pros</a:t>
            </a:r>
          </a:p>
          <a:p>
            <a:pPr marL="822960" lvl="2" indent="-256032">
              <a:lnSpc>
                <a:spcPct val="80000"/>
              </a:lnSpc>
              <a:defRPr/>
            </a:pPr>
            <a:r>
              <a:rPr lang="en-US" altLang="en-US" sz="2800" dirty="0"/>
              <a:t>#1</a:t>
            </a:r>
          </a:p>
          <a:p>
            <a:pPr marL="822960" lvl="2" indent="-256032">
              <a:lnSpc>
                <a:spcPct val="80000"/>
              </a:lnSpc>
              <a:defRPr/>
            </a:pPr>
            <a:r>
              <a:rPr lang="en-US" altLang="en-US" sz="2800" dirty="0"/>
              <a:t>#2</a:t>
            </a:r>
          </a:p>
          <a:p>
            <a:pPr marL="822960" lvl="2" indent="-256032">
              <a:lnSpc>
                <a:spcPct val="80000"/>
              </a:lnSpc>
              <a:defRPr/>
            </a:pPr>
            <a:r>
              <a:rPr lang="en-US" altLang="en-US" sz="2800" dirty="0"/>
              <a:t>#3</a:t>
            </a:r>
          </a:p>
          <a:p>
            <a:pPr marL="297180" indent="-256032">
              <a:lnSpc>
                <a:spcPct val="80000"/>
              </a:lnSpc>
              <a:defRPr/>
            </a:pPr>
            <a:r>
              <a:rPr lang="en-US" altLang="en-US" sz="2800" dirty="0">
                <a:solidFill>
                  <a:schemeClr val="tx2">
                    <a:lumMod val="75000"/>
                  </a:schemeClr>
                </a:solidFill>
              </a:rPr>
              <a:t>Cons</a:t>
            </a:r>
          </a:p>
          <a:p>
            <a:pPr marL="822960" lvl="2" indent="-256032">
              <a:lnSpc>
                <a:spcPct val="80000"/>
              </a:lnSpc>
              <a:defRPr/>
            </a:pPr>
            <a:r>
              <a:rPr lang="en-US" altLang="en-US" sz="2800" dirty="0"/>
              <a:t>#1</a:t>
            </a:r>
          </a:p>
          <a:p>
            <a:pPr marL="822960" lvl="2" indent="-256032">
              <a:lnSpc>
                <a:spcPct val="80000"/>
              </a:lnSpc>
              <a:defRPr/>
            </a:pPr>
            <a:r>
              <a:rPr lang="en-US" altLang="en-US" sz="2800" dirty="0"/>
              <a:t>#2</a:t>
            </a:r>
          </a:p>
          <a:p>
            <a:pPr marL="822960" lvl="2" indent="-256032">
              <a:lnSpc>
                <a:spcPct val="80000"/>
              </a:lnSpc>
              <a:defRPr/>
            </a:pPr>
            <a:r>
              <a:rPr lang="en-US" altLang="en-US" sz="2800" dirty="0"/>
              <a:t>#3</a:t>
            </a:r>
          </a:p>
          <a:p>
            <a:pPr marL="822960" lvl="2" indent="-256032">
              <a:lnSpc>
                <a:spcPct val="80000"/>
              </a:lnSpc>
              <a:defRPr/>
            </a:pPr>
            <a:endParaRPr lang="en-US" altLang="en-US" sz="2600" dirty="0"/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4C1582-7099-447A-A7C6-72FA124E6E7C}"/>
              </a:ext>
            </a:extLst>
          </p:cNvPr>
          <p:cNvSpPr/>
          <p:nvPr/>
        </p:nvSpPr>
        <p:spPr>
          <a:xfrm>
            <a:off x="76200" y="76200"/>
            <a:ext cx="899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7">
              <a:defRPr/>
            </a:pPr>
            <a:r>
              <a:rPr lang="en-US" altLang="en-US" dirty="0">
                <a:solidFill>
                  <a:srgbClr val="0070C0"/>
                </a:solidFill>
              </a:rPr>
              <a:t>Learning Target: </a:t>
            </a:r>
            <a:r>
              <a:rPr lang="en-US" altLang="en-US" dirty="0"/>
              <a:t>I can research and identify skills needed for my career choice, as well as work environment, and pros and cons.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F15535-2F35-4FA5-9A8C-D699CC6BE85D}"/>
              </a:ext>
            </a:extLst>
          </p:cNvPr>
          <p:cNvSpPr/>
          <p:nvPr/>
        </p:nvSpPr>
        <p:spPr>
          <a:xfrm>
            <a:off x="6922665" y="2462735"/>
            <a:ext cx="1295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Pic #1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517940-477C-4597-A3B3-356BB8E850E0}"/>
              </a:ext>
            </a:extLst>
          </p:cNvPr>
          <p:cNvSpPr/>
          <p:nvPr/>
        </p:nvSpPr>
        <p:spPr>
          <a:xfrm>
            <a:off x="6922665" y="3886200"/>
            <a:ext cx="1295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Pic #2</a:t>
            </a:r>
          </a:p>
        </p:txBody>
      </p:sp>
    </p:spTree>
    <p:extLst>
      <p:ext uri="{BB962C8B-B14F-4D97-AF65-F5344CB8AC3E}">
        <p14:creationId xmlns:p14="http://schemas.microsoft.com/office/powerpoint/2010/main" val="123174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2303"/>
            <a:ext cx="7315200" cy="1154097"/>
          </a:xfrm>
        </p:spPr>
        <p:txBody>
          <a:bodyPr>
            <a:normAutofit/>
          </a:bodyPr>
          <a:lstStyle/>
          <a:p>
            <a:pPr algn="ctr"/>
            <a:br>
              <a:rPr lang="en-US" dirty="0"/>
            </a:br>
            <a:r>
              <a:rPr lang="en-US" dirty="0"/>
              <a:t>Type Your Career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72640"/>
            <a:ext cx="7315200" cy="4556760"/>
          </a:xfrm>
        </p:spPr>
        <p:txBody>
          <a:bodyPr/>
          <a:lstStyle/>
          <a:p>
            <a:pPr marL="365760" indent="-256032">
              <a:lnSpc>
                <a:spcPct val="80000"/>
              </a:lnSpc>
              <a:defRPr/>
            </a:pPr>
            <a:r>
              <a:rPr lang="en-US" altLang="en-US" sz="2800" dirty="0">
                <a:solidFill>
                  <a:schemeClr val="tx2">
                    <a:lumMod val="75000"/>
                  </a:schemeClr>
                </a:solidFill>
              </a:rPr>
              <a:t>College/school for Education</a:t>
            </a:r>
          </a:p>
          <a:p>
            <a:pPr marL="640080" lvl="1" indent="-256032">
              <a:lnSpc>
                <a:spcPct val="80000"/>
              </a:lnSpc>
              <a:defRPr/>
            </a:pPr>
            <a:endParaRPr lang="en-US" altLang="en-US" sz="2800" dirty="0">
              <a:solidFill>
                <a:schemeClr val="tx2">
                  <a:lumMod val="75000"/>
                </a:schemeClr>
              </a:solidFill>
            </a:endParaRPr>
          </a:p>
          <a:p>
            <a:pPr marL="365760" indent="-256032">
              <a:lnSpc>
                <a:spcPct val="80000"/>
              </a:lnSpc>
              <a:defRPr/>
            </a:pPr>
            <a:r>
              <a:rPr lang="en-US" altLang="en-US" sz="2800" dirty="0">
                <a:solidFill>
                  <a:schemeClr val="tx2">
                    <a:lumMod val="75000"/>
                  </a:schemeClr>
                </a:solidFill>
              </a:rPr>
              <a:t>Tuition Cost</a:t>
            </a:r>
          </a:p>
          <a:p>
            <a:pPr marL="640080" lvl="1" indent="-256032">
              <a:lnSpc>
                <a:spcPct val="80000"/>
              </a:lnSpc>
              <a:defRPr/>
            </a:pPr>
            <a:endParaRPr lang="en-US" altLang="en-US" sz="2800" dirty="0"/>
          </a:p>
          <a:p>
            <a:pPr marL="365760" indent="-256032">
              <a:lnSpc>
                <a:spcPct val="80000"/>
              </a:lnSpc>
              <a:defRPr/>
            </a:pPr>
            <a:r>
              <a:rPr lang="en-US" altLang="en-US" sz="2800" dirty="0">
                <a:solidFill>
                  <a:schemeClr val="tx2">
                    <a:lumMod val="75000"/>
                  </a:schemeClr>
                </a:solidFill>
              </a:rPr>
              <a:t>Middle School Classes to Help Prepare Me</a:t>
            </a:r>
          </a:p>
          <a:p>
            <a:pPr marL="640080" lvl="1" indent="-256032">
              <a:lnSpc>
                <a:spcPct val="80000"/>
              </a:lnSpc>
              <a:defRPr/>
            </a:pPr>
            <a:r>
              <a:rPr lang="en-US" altLang="en-US" sz="2800" dirty="0"/>
              <a:t>#1</a:t>
            </a:r>
          </a:p>
          <a:p>
            <a:pPr marL="640080" lvl="1" indent="-256032">
              <a:lnSpc>
                <a:spcPct val="80000"/>
              </a:lnSpc>
              <a:defRPr/>
            </a:pPr>
            <a:r>
              <a:rPr lang="en-US" altLang="en-US" sz="2800" dirty="0"/>
              <a:t>#2</a:t>
            </a:r>
          </a:p>
          <a:p>
            <a:pPr marL="640080" lvl="1" indent="-256032">
              <a:lnSpc>
                <a:spcPct val="80000"/>
              </a:lnSpc>
              <a:defRPr/>
            </a:pPr>
            <a:r>
              <a:rPr lang="en-US" altLang="en-US" sz="2800" dirty="0"/>
              <a:t>#3</a:t>
            </a:r>
          </a:p>
          <a:p>
            <a:pPr marL="640080" lvl="1" indent="-256032">
              <a:lnSpc>
                <a:spcPct val="80000"/>
              </a:lnSpc>
              <a:defRPr/>
            </a:pPr>
            <a:r>
              <a:rPr lang="en-US" altLang="en-US" sz="2800" dirty="0"/>
              <a:t>More?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8C4968-9E58-4935-B06B-99D18BC21710}"/>
              </a:ext>
            </a:extLst>
          </p:cNvPr>
          <p:cNvSpPr/>
          <p:nvPr/>
        </p:nvSpPr>
        <p:spPr>
          <a:xfrm>
            <a:off x="7620000" y="2057400"/>
            <a:ext cx="1295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Pic #1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AD6D64-2DE8-457F-8571-53C8CAFE10B9}"/>
              </a:ext>
            </a:extLst>
          </p:cNvPr>
          <p:cNvSpPr/>
          <p:nvPr/>
        </p:nvSpPr>
        <p:spPr>
          <a:xfrm>
            <a:off x="7620000" y="3505200"/>
            <a:ext cx="1295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Pic #2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E35CCC-CF03-4B9F-ABCE-83B3E15D318F}"/>
              </a:ext>
            </a:extLst>
          </p:cNvPr>
          <p:cNvSpPr/>
          <p:nvPr/>
        </p:nvSpPr>
        <p:spPr>
          <a:xfrm>
            <a:off x="7620000" y="4953000"/>
            <a:ext cx="1295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Pic #3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7390AE-0960-42FE-9A3B-2F11E5DCF71A}"/>
              </a:ext>
            </a:extLst>
          </p:cNvPr>
          <p:cNvSpPr/>
          <p:nvPr/>
        </p:nvSpPr>
        <p:spPr>
          <a:xfrm>
            <a:off x="313888" y="152400"/>
            <a:ext cx="8839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7">
              <a:defRPr/>
            </a:pPr>
            <a:r>
              <a:rPr lang="en-US" altLang="en-US" dirty="0">
                <a:solidFill>
                  <a:srgbClr val="0070C0"/>
                </a:solidFill>
              </a:rPr>
              <a:t>Learning Target: </a:t>
            </a:r>
            <a:r>
              <a:rPr lang="en-US" altLang="en-US" dirty="0"/>
              <a:t>I can research and identify schooling/college I could attend to pursue my chosen career, as well as tuition costs and brainstorm a list of middle school classes that would help prepare me for my career choice. </a:t>
            </a:r>
          </a:p>
        </p:txBody>
      </p:sp>
    </p:spTree>
    <p:extLst>
      <p:ext uri="{BB962C8B-B14F-4D97-AF65-F5344CB8AC3E}">
        <p14:creationId xmlns:p14="http://schemas.microsoft.com/office/powerpoint/2010/main" val="3237608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03303"/>
            <a:ext cx="7315200" cy="1154097"/>
          </a:xfrm>
        </p:spPr>
        <p:txBody>
          <a:bodyPr/>
          <a:lstStyle/>
          <a:p>
            <a:pPr algn="ctr"/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46873"/>
            <a:ext cx="7315200" cy="3539527"/>
          </a:xfrm>
        </p:spPr>
        <p:txBody>
          <a:bodyPr/>
          <a:lstStyle/>
          <a:p>
            <a:r>
              <a:rPr lang="en-US" dirty="0"/>
              <a:t>After researching this career,…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1B6635-0F33-44F2-8FFD-8E1E8DF2FC8C}"/>
              </a:ext>
            </a:extLst>
          </p:cNvPr>
          <p:cNvSpPr/>
          <p:nvPr/>
        </p:nvSpPr>
        <p:spPr>
          <a:xfrm>
            <a:off x="1143000" y="5334000"/>
            <a:ext cx="1295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Pic #1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E6033B-819C-4F41-96EE-968D8FD75D05}"/>
              </a:ext>
            </a:extLst>
          </p:cNvPr>
          <p:cNvSpPr/>
          <p:nvPr/>
        </p:nvSpPr>
        <p:spPr>
          <a:xfrm>
            <a:off x="3924300" y="5351790"/>
            <a:ext cx="1295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Pic #2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488B33-72FB-4F75-B57F-4778C1ECD0AD}"/>
              </a:ext>
            </a:extLst>
          </p:cNvPr>
          <p:cNvSpPr/>
          <p:nvPr/>
        </p:nvSpPr>
        <p:spPr>
          <a:xfrm>
            <a:off x="6858000" y="5334000"/>
            <a:ext cx="1295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Pic #3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888CB8-5DD0-443A-8099-153E442D5EB2}"/>
              </a:ext>
            </a:extLst>
          </p:cNvPr>
          <p:cNvSpPr/>
          <p:nvPr/>
        </p:nvSpPr>
        <p:spPr>
          <a:xfrm>
            <a:off x="76200" y="0"/>
            <a:ext cx="8763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7">
              <a:defRPr/>
            </a:pPr>
            <a:r>
              <a:rPr lang="en-US" altLang="en-US" sz="1600" dirty="0">
                <a:solidFill>
                  <a:srgbClr val="0070C0"/>
                </a:solidFill>
              </a:rPr>
              <a:t>Learning Target: </a:t>
            </a:r>
            <a:r>
              <a:rPr lang="en-US" altLang="en-US" sz="1600" dirty="0"/>
              <a:t>I can analyze my research and information, and conclude my findings, explaining why I would, or would not want to pursue my chosen career, using the words </a:t>
            </a:r>
            <a:r>
              <a:rPr lang="en-US" altLang="en-US" sz="1600" dirty="0">
                <a:solidFill>
                  <a:schemeClr val="accent6">
                    <a:lumMod val="75000"/>
                  </a:schemeClr>
                </a:solidFill>
              </a:rPr>
              <a:t>pay, education, college(or school), tuition, work environment, skills needed, and pros and cons.</a:t>
            </a:r>
          </a:p>
        </p:txBody>
      </p:sp>
    </p:spTree>
    <p:extLst>
      <p:ext uri="{BB962C8B-B14F-4D97-AF65-F5344CB8AC3E}">
        <p14:creationId xmlns:p14="http://schemas.microsoft.com/office/powerpoint/2010/main" val="1364179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7741</TotalTime>
  <Words>286</Words>
  <Application>Microsoft Office PowerPoint</Application>
  <PresentationFormat>On-screen Show (4:3)</PresentationFormat>
  <Paragraphs>55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Office Theme</vt:lpstr>
      <vt:lpstr>Career Research Assignment </vt:lpstr>
      <vt:lpstr>Type Your Career Here</vt:lpstr>
      <vt:lpstr>Type Your Career Here</vt:lpstr>
      <vt:lpstr> Type Your Career Here</vt:lpstr>
      <vt:lpstr>Conclusion</vt:lpstr>
    </vt:vector>
  </TitlesOfParts>
  <Company>Rochester City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 Research Assignment</dc:title>
  <dc:creator>Poliszuk, Stephen C</dc:creator>
  <cp:lastModifiedBy>Poliszuk, Stephen C</cp:lastModifiedBy>
  <cp:revision>35</cp:revision>
  <dcterms:created xsi:type="dcterms:W3CDTF">2015-02-26T16:41:36Z</dcterms:created>
  <dcterms:modified xsi:type="dcterms:W3CDTF">2021-11-29T16:16:28Z</dcterms:modified>
</cp:coreProperties>
</file>